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78" d="100"/>
          <a:sy n="78" d="100"/>
        </p:scale>
        <p:origin x="1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7/8/2023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/>
              <a:t>پروژه درس امنیت سیمستم‌های کامپیوتری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نیما کمبرانی </a:t>
            </a:r>
          </a:p>
          <a:p>
            <a:r>
              <a:rPr lang="fa-IR" dirty="0"/>
              <a:t>فاطمه زهرا بخشنده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265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/>
              <a:t>سامانه شبیه سازی و تشخیص حمله </a:t>
            </a:r>
            <a:r>
              <a:rPr lang="en-US" dirty="0"/>
              <a:t>DDOS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5590429" cy="3318936"/>
          </a:xfrm>
        </p:spPr>
        <p:txBody>
          <a:bodyPr/>
          <a:lstStyle/>
          <a:p>
            <a:pPr algn="r" rtl="1"/>
            <a:r>
              <a:rPr lang="fa-IR" dirty="0"/>
              <a:t>توضیح حمله </a:t>
            </a:r>
            <a:r>
              <a:rPr lang="en-US" dirty="0" err="1"/>
              <a:t>DOS,DDoS</a:t>
            </a:r>
            <a:endParaRPr lang="en-US" dirty="0"/>
          </a:p>
          <a:p>
            <a:pPr algn="r" rtl="1"/>
            <a:r>
              <a:rPr lang="fa-IR" dirty="0"/>
              <a:t>شبیه سازی حمله </a:t>
            </a:r>
            <a:r>
              <a:rPr lang="en-US" dirty="0"/>
              <a:t>DDOS</a:t>
            </a:r>
            <a:r>
              <a:rPr lang="fa-IR" dirty="0"/>
              <a:t> در این پروژه</a:t>
            </a:r>
          </a:p>
          <a:p>
            <a:pPr algn="r" rtl="1"/>
            <a:r>
              <a:rPr lang="fa-IR" dirty="0"/>
              <a:t>تشخیص حمله و مسدود سازی آدرس های خرابکار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55097" y="4130730"/>
            <a:ext cx="487363" cy="4873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8C1FB7-3DFD-618B-BBEE-F752CEB6B6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0406" y="2556932"/>
            <a:ext cx="2822791" cy="3640137"/>
          </a:xfrm>
          <a:prstGeom prst="rect">
            <a:avLst/>
          </a:prstGeom>
        </p:spPr>
      </p:pic>
      <p:pic>
        <p:nvPicPr>
          <p:cNvPr id="8" name="Q1">
            <a:hlinkClick r:id="" action="ppaction://media"/>
            <a:extLst>
              <a:ext uri="{FF2B5EF4-FFF2-40B4-BE49-F238E27FC236}">
                <a16:creationId xmlns:a16="http://schemas.microsoft.com/office/drawing/2014/main" id="{8A2E2F60-9F4A-44A2-A97A-C5C4198C40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95578" y="477656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50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6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642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en-US" dirty="0" err="1"/>
              <a:t>keylogger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4501100" cy="3318936"/>
          </a:xfrm>
        </p:spPr>
        <p:txBody>
          <a:bodyPr/>
          <a:lstStyle/>
          <a:p>
            <a:pPr algn="l"/>
            <a:r>
              <a:rPr lang="en-US" dirty="0"/>
              <a:t>What is </a:t>
            </a:r>
            <a:r>
              <a:rPr lang="en-US" dirty="0" err="1"/>
              <a:t>keylogger</a:t>
            </a:r>
            <a:endParaRPr lang="en-US" dirty="0"/>
          </a:p>
          <a:p>
            <a:pPr algn="l"/>
            <a:r>
              <a:rPr lang="en-US" dirty="0"/>
              <a:t>How is implemented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211" y="2556932"/>
            <a:ext cx="3113395" cy="18017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5211" y="4358697"/>
            <a:ext cx="5871387" cy="1624300"/>
          </a:xfrm>
          <a:prstGeom prst="rect">
            <a:avLst/>
          </a:prstGeom>
        </p:spPr>
      </p:pic>
      <p:pic>
        <p:nvPicPr>
          <p:cNvPr id="6" name="key_logg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50516" y="37290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772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1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fa-IR" dirty="0"/>
              <a:t>تشخیص حمله </a:t>
            </a:r>
            <a:r>
              <a:rPr lang="en-US" dirty="0"/>
              <a:t>Dos</a:t>
            </a:r>
            <a:r>
              <a:rPr lang="fa-IR" dirty="0"/>
              <a:t> با استفاده از روش‌های </a:t>
            </a:r>
            <a:r>
              <a:rPr lang="en-US" dirty="0"/>
              <a:t>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 rtl="1">
              <a:buNone/>
            </a:pPr>
            <a:r>
              <a:rPr lang="fa-IR" dirty="0"/>
              <a:t>مراحل کلی برای تشخیص حمله با استفاده از یادگیری ماشین:</a:t>
            </a:r>
          </a:p>
          <a:p>
            <a:pPr algn="r" rtl="1"/>
            <a:r>
              <a:rPr lang="fa-IR" dirty="0"/>
              <a:t>آماده‌سازی و جمع آوری داده های شبکه بصورت برچسب خورده</a:t>
            </a:r>
          </a:p>
          <a:p>
            <a:pPr algn="r" rtl="1"/>
            <a:r>
              <a:rPr lang="fa-IR" dirty="0"/>
              <a:t>آموزش مدل بر روی داده های جمع آوری شده و بررسی عملکرد مدل</a:t>
            </a:r>
          </a:p>
          <a:p>
            <a:pPr algn="r" rtl="1"/>
            <a:r>
              <a:rPr lang="fa-IR"/>
              <a:t>پیاده سازی مدل آموزش دیده بر روی سیستم نهایی و بررسی و نظارت بر عملکرد آن</a:t>
            </a:r>
            <a:endParaRPr lang="fa-IR" dirty="0"/>
          </a:p>
          <a:p>
            <a:pPr algn="r" rtl="1"/>
            <a:endParaRPr lang="en-US" dirty="0"/>
          </a:p>
        </p:txBody>
      </p:sp>
      <p:pic>
        <p:nvPicPr>
          <p:cNvPr id="5" name="Q3 (2)">
            <a:hlinkClick r:id="" action="ppaction://media"/>
            <a:extLst>
              <a:ext uri="{FF2B5EF4-FFF2-40B4-BE49-F238E27FC236}">
                <a16:creationId xmlns:a16="http://schemas.microsoft.com/office/drawing/2014/main" id="{19CC0785-3723-6ACC-D921-C934DBBA40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5401" y="48418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9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9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83</TotalTime>
  <Words>102</Words>
  <Application>Microsoft Office PowerPoint</Application>
  <PresentationFormat>Widescreen</PresentationFormat>
  <Paragraphs>15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Garamond</vt:lpstr>
      <vt:lpstr>Organic</vt:lpstr>
      <vt:lpstr>پروژه درس امنیت سیمستم‌های کامپیوتری</vt:lpstr>
      <vt:lpstr>سامانه شبیه سازی و تشخیص حمله DDOS </vt:lpstr>
      <vt:lpstr>keylogger</vt:lpstr>
      <vt:lpstr>تشخیص حمله Dos با استفاده از روش‌های 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پروژه درس امنیت سیمستم‌های کامپیوتری</dc:title>
  <dc:creator>nima 007</dc:creator>
  <cp:lastModifiedBy>Ghazal Bakhshande</cp:lastModifiedBy>
  <cp:revision>9</cp:revision>
  <dcterms:created xsi:type="dcterms:W3CDTF">2023-07-08T06:00:48Z</dcterms:created>
  <dcterms:modified xsi:type="dcterms:W3CDTF">2023-07-08T08:55:01Z</dcterms:modified>
</cp:coreProperties>
</file>

<file path=docProps/thumbnail.jpeg>
</file>